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68" r:id="rId9"/>
    <p:sldMasterId id="2147483780" r:id="rId10"/>
    <p:sldMasterId id="2147483792" r:id="rId11"/>
    <p:sldMasterId id="2147483804" r:id="rId12"/>
    <p:sldMasterId id="2147483816" r:id="rId13"/>
    <p:sldMasterId id="2147483828" r:id="rId14"/>
    <p:sldMasterId id="2147483840" r:id="rId15"/>
  </p:sldMasterIdLst>
  <p:sldIdLst>
    <p:sldId id="294" r:id="rId16"/>
    <p:sldId id="304" r:id="rId17"/>
    <p:sldId id="305" r:id="rId18"/>
    <p:sldId id="306" r:id="rId19"/>
    <p:sldId id="307" r:id="rId20"/>
    <p:sldId id="319" r:id="rId21"/>
    <p:sldId id="308" r:id="rId22"/>
    <p:sldId id="309" r:id="rId23"/>
    <p:sldId id="310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273" r:id="rId32"/>
    <p:sldId id="269" r:id="rId33"/>
    <p:sldId id="270" r:id="rId34"/>
    <p:sldId id="266" r:id="rId35"/>
    <p:sldId id="267" r:id="rId36"/>
    <p:sldId id="265" r:id="rId37"/>
    <p:sldId id="268" r:id="rId38"/>
    <p:sldId id="262" r:id="rId39"/>
    <p:sldId id="263" r:id="rId40"/>
    <p:sldId id="274" r:id="rId41"/>
    <p:sldId id="272" r:id="rId42"/>
    <p:sldId id="281" r:id="rId43"/>
    <p:sldId id="282" r:id="rId44"/>
    <p:sldId id="280" r:id="rId45"/>
    <p:sldId id="278" r:id="rId46"/>
    <p:sldId id="279" r:id="rId47"/>
    <p:sldId id="277" r:id="rId48"/>
    <p:sldId id="293" r:id="rId49"/>
    <p:sldId id="300" r:id="rId50"/>
    <p:sldId id="290" r:id="rId51"/>
    <p:sldId id="320" r:id="rId5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2C5F882F-9CE0-46BD-BEE4-5F3F69EFA7B8}">
          <p14:sldIdLst>
            <p14:sldId id="294"/>
            <p14:sldId id="304"/>
            <p14:sldId id="305"/>
            <p14:sldId id="306"/>
          </p14:sldIdLst>
        </p14:section>
        <p14:section name="Başlıksız Bölüm" id="{2837450B-F750-4E76-BD4D-2DACFF76418B}">
          <p14:sldIdLst>
            <p14:sldId id="307"/>
            <p14:sldId id="319"/>
            <p14:sldId id="308"/>
            <p14:sldId id="309"/>
            <p14:sldId id="310"/>
            <p14:sldId id="312"/>
            <p14:sldId id="313"/>
            <p14:sldId id="314"/>
            <p14:sldId id="315"/>
            <p14:sldId id="316"/>
            <p14:sldId id="317"/>
            <p14:sldId id="318"/>
            <p14:sldId id="273"/>
            <p14:sldId id="269"/>
            <p14:sldId id="270"/>
            <p14:sldId id="266"/>
            <p14:sldId id="267"/>
            <p14:sldId id="265"/>
            <p14:sldId id="268"/>
            <p14:sldId id="262"/>
            <p14:sldId id="263"/>
            <p14:sldId id="274"/>
            <p14:sldId id="272"/>
            <p14:sldId id="281"/>
            <p14:sldId id="282"/>
            <p14:sldId id="280"/>
            <p14:sldId id="278"/>
            <p14:sldId id="279"/>
            <p14:sldId id="277"/>
            <p14:sldId id="293"/>
            <p14:sldId id="300"/>
            <p14:sldId id="290"/>
            <p14:sldId id="32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>
        <p:scale>
          <a:sx n="100" d="100"/>
          <a:sy n="100" d="100"/>
        </p:scale>
        <p:origin x="-98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3.04.2021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3.04.2021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35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821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012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945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398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008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112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3436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356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82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3.04.2021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4592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173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019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340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015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302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13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325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175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32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656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738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5812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759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666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169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446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687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04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0894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1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37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6538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149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6624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773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87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5273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067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676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412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32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144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392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795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146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14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977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200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0944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561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2290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79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3447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97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5990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262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576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1323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49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0852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1086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579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97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583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5753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386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5725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331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7100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80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72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06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70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3.04.2021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40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67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86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575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56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901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0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67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82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6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3.04.2021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09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1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86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81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124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69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26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79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623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32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3.04.2021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311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60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78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307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052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7132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569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731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817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4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3.04.2021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748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623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949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63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88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484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051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196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958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1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3.04.2021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312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91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631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195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468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591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1281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797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041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2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3.04.2021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090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573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778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449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52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900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53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626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973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14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3.04.2021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2225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349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868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666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025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347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433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010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055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6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3.04.2021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890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567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99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469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520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0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86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966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855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4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3.04.2021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70638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5835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6702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9596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0479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693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09915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5055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9257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91036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223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6612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99024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3.04.2021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5882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\Desktop\afiş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19050"/>
            <a:ext cx="9734584" cy="689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2019-2020 EĞİTİM ÖĞRETİM YILI </a:t>
            </a:r>
            <a:br>
              <a:rPr lang="tr-TR" sz="3200" b="1" dirty="0" smtClean="0">
                <a:solidFill>
                  <a:srgbClr val="FF0000"/>
                </a:solidFill>
              </a:rPr>
            </a:br>
            <a:r>
              <a:rPr lang="tr-TR" sz="3200" b="1" dirty="0" smtClean="0">
                <a:solidFill>
                  <a:srgbClr val="FF0000"/>
                </a:solidFill>
              </a:rPr>
              <a:t>PROJE ÇALIŞMALARI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928662" y="1857364"/>
            <a:ext cx="7286676" cy="2500330"/>
          </a:xfr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hangingPunct="0"/>
            <a:endParaRPr lang="tr-TR" sz="2400" b="1" u="sng" dirty="0" smtClean="0"/>
          </a:p>
          <a:p>
            <a:pPr hangingPunct="0">
              <a:buNone/>
            </a:pPr>
            <a:r>
              <a:rPr lang="tr-TR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YEREL  PROJELER</a:t>
            </a:r>
            <a:endParaRPr lang="tr-TR" sz="28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pPr hangingPunct="0">
              <a:buNone/>
            </a:pPr>
            <a:r>
              <a:rPr lang="tr-TR" sz="2400" dirty="0" smtClean="0"/>
              <a:t>      </a:t>
            </a:r>
          </a:p>
          <a:p>
            <a:pPr hangingPunct="0">
              <a:buNone/>
            </a:pPr>
            <a:r>
              <a:rPr lang="tr-TR" sz="2400" dirty="0" smtClean="0"/>
              <a:t>                  *FELSEFE KAZAN BİZ KEPÇE           </a:t>
            </a:r>
          </a:p>
          <a:p>
            <a:pPr hangingPunct="0">
              <a:buNone/>
            </a:pPr>
            <a:r>
              <a:rPr lang="tr-TR" sz="2400" dirty="0" smtClean="0"/>
              <a:t>                  *HER YERDE HER YAŞTA SATRANÇ    </a:t>
            </a:r>
          </a:p>
          <a:p>
            <a:pPr>
              <a:buNone/>
            </a:pPr>
            <a:endParaRPr lang="tr-TR" dirty="0"/>
          </a:p>
        </p:txBody>
      </p:sp>
      <p:pic>
        <p:nvPicPr>
          <p:cNvPr id="15362" name="Picture 2" descr="PROF. Yavuz KILIÇ OKULUMUZDA SEMİNER VERD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572008"/>
            <a:ext cx="2214578" cy="1857388"/>
          </a:xfrm>
          <a:prstGeom prst="rect">
            <a:avLst/>
          </a:prstGeom>
          <a:noFill/>
        </p:spPr>
      </p:pic>
      <p:pic>
        <p:nvPicPr>
          <p:cNvPr id="15364" name="Picture 4" descr="FELSEFE SÖYLEŞİLERİ PROJESİNDE İLK SÖYLEŞİYİ GERÇEKLEŞTİRDİ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4572008"/>
            <a:ext cx="2571768" cy="1857388"/>
          </a:xfrm>
          <a:prstGeom prst="rect">
            <a:avLst/>
          </a:prstGeom>
          <a:noFill/>
        </p:spPr>
      </p:pic>
      <p:pic>
        <p:nvPicPr>
          <p:cNvPr id="15366" name="Picture 6" descr="http://sehitfarukdemiraihl.meb.k12.tr/meb_iys_dosyalar/09/12/762159/resimler/2019_10/k_22094143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5" y="4643445"/>
            <a:ext cx="3857652" cy="1785951"/>
          </a:xfrm>
          <a:prstGeom prst="rect">
            <a:avLst/>
          </a:prstGeom>
          <a:noFill/>
        </p:spPr>
      </p:pic>
      <p:sp>
        <p:nvSpPr>
          <p:cNvPr id="7" name="6 Metin kutusu"/>
          <p:cNvSpPr txBox="1"/>
          <p:nvPr/>
        </p:nvSpPr>
        <p:spPr>
          <a:xfrm>
            <a:off x="142844" y="600076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Prof.Dr</a:t>
            </a:r>
            <a:r>
              <a:rPr lang="tr-TR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Yavuz KILIÇ</a:t>
            </a:r>
            <a:endParaRPr lang="tr-TR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2500298" y="6000768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Prof. Dr. Metin ÇOŞAR</a:t>
            </a:r>
            <a:endParaRPr lang="tr-TR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</a:rPr>
              <a:t>2019-2020 EĞİTİM ÖĞRETİM YILI </a:t>
            </a:r>
            <a:br>
              <a:rPr lang="tr-TR" sz="3200" b="1" dirty="0" smtClean="0">
                <a:solidFill>
                  <a:schemeClr val="bg1"/>
                </a:solidFill>
              </a:rPr>
            </a:br>
            <a:r>
              <a:rPr lang="tr-TR" sz="3200" b="1" dirty="0" smtClean="0">
                <a:solidFill>
                  <a:schemeClr val="bg1"/>
                </a:solidFill>
              </a:rPr>
              <a:t>PROJE ÇALIŞMALARI</a:t>
            </a:r>
            <a:endParaRPr lang="tr-TR" sz="2800" dirty="0">
              <a:solidFill>
                <a:schemeClr val="bg1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2357454"/>
          </a:xfrm>
        </p:spPr>
        <p:txBody>
          <a:bodyPr/>
          <a:lstStyle/>
          <a:p>
            <a:pPr hangingPunct="0"/>
            <a:r>
              <a:rPr lang="tr-TR" sz="2400" b="1" u="sng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E TWİNNİNG</a:t>
            </a:r>
          </a:p>
          <a:p>
            <a:pPr hangingPunct="0"/>
            <a:endParaRPr lang="tr-TR" sz="2400" b="1" u="sng" dirty="0" smtClean="0"/>
          </a:p>
          <a:p>
            <a:pPr hangingPunc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*  GEÇMİŞİMİ BİLİYORUM GELECEĞE KOŞUYORUM</a:t>
            </a:r>
          </a:p>
          <a:p>
            <a:pPr hangingPunc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*  BİLİNÇLİ İNTERNET GÜVENLİ GELECEK</a:t>
            </a:r>
          </a:p>
          <a:p>
            <a:pPr hangingPunc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*  LET'SCRAFT WHAT WE THİNK     </a:t>
            </a:r>
          </a:p>
        </p:txBody>
      </p:sp>
      <p:pic>
        <p:nvPicPr>
          <p:cNvPr id="14338" name="Picture 2" descr="02-09-2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4143380"/>
            <a:ext cx="7000924" cy="228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014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</a:rPr>
              <a:t>2019-2020 EĞİTİM ÖĞRETİM YILI </a:t>
            </a:r>
            <a:br>
              <a:rPr lang="tr-TR" sz="3200" b="1" dirty="0" smtClean="0">
                <a:solidFill>
                  <a:schemeClr val="bg1"/>
                </a:solidFill>
              </a:rPr>
            </a:br>
            <a:r>
              <a:rPr lang="tr-TR" sz="3200" b="1" dirty="0" smtClean="0">
                <a:solidFill>
                  <a:schemeClr val="bg1"/>
                </a:solidFill>
              </a:rPr>
              <a:t>PROJE ÇALIŞMALARI</a:t>
            </a:r>
            <a:endParaRPr lang="tr-TR" sz="2800" dirty="0">
              <a:solidFill>
                <a:schemeClr val="bg1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tr-TR" sz="2400" b="1" u="sng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TUBİTAK  PROJE</a:t>
            </a:r>
            <a:endParaRPr lang="tr-TR" sz="24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a:endParaRPr>
          </a:p>
          <a:p>
            <a:pPr hangingPunct="0"/>
            <a:endParaRPr lang="tr-TR" sz="2400" dirty="0" smtClean="0"/>
          </a:p>
          <a:p>
            <a:pPr hangingPunct="0">
              <a:buNone/>
            </a:pPr>
            <a:r>
              <a:rPr lang="tr-TR" sz="2400" dirty="0" smtClean="0"/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*(2204)İncir yapraklarından alev geciktiricili, elektrik               </a:t>
            </a:r>
          </a:p>
          <a:p>
            <a:pPr hangingPunc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 iletkenliği olan kompozit tasarlama</a:t>
            </a:r>
          </a:p>
          <a:p>
            <a:pPr hangingPunc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* (4007 il ortak projesine katılım) Bir yudum su</a:t>
            </a:r>
          </a:p>
          <a:p>
            <a:pPr hangingPunc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*(4007 il ortak projesine katılım) Sıfır atık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512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</a:rPr>
              <a:t>2020-2021 EĞİTİM ÖĞRETİM YILI </a:t>
            </a:r>
            <a:br>
              <a:rPr lang="tr-TR" sz="3200" b="1" dirty="0" smtClean="0">
                <a:solidFill>
                  <a:schemeClr val="bg1"/>
                </a:solidFill>
              </a:rPr>
            </a:br>
            <a:r>
              <a:rPr lang="tr-TR" sz="3200" b="1" dirty="0" smtClean="0">
                <a:solidFill>
                  <a:schemeClr val="bg1"/>
                </a:solidFill>
              </a:rPr>
              <a:t>PROJE ÇALIŞMALARI</a:t>
            </a:r>
            <a:endParaRPr lang="tr-TR" sz="2800" dirty="0">
              <a:solidFill>
                <a:schemeClr val="bg1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tr-TR" b="1" u="sng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YEREL  PROJELER </a:t>
            </a:r>
          </a:p>
          <a:p>
            <a:pPr hangingPunct="0"/>
            <a:endParaRPr lang="tr-TR" dirty="0" smtClean="0"/>
          </a:p>
          <a:p>
            <a:pPr hangingPunct="0">
              <a:buNone/>
            </a:pPr>
            <a:r>
              <a:rPr lang="tr-TR" dirty="0" smtClean="0"/>
              <a:t>			</a:t>
            </a:r>
            <a:r>
              <a:rPr lang="tr-TR" dirty="0" smtClean="0">
                <a:solidFill>
                  <a:schemeClr val="bg1"/>
                </a:solidFill>
              </a:rPr>
              <a:t>*FELSEFE KAZAN BİZ KEPÇE           </a:t>
            </a:r>
          </a:p>
          <a:p>
            <a:pPr hangingPunct="0">
              <a:buNone/>
            </a:pPr>
            <a:r>
              <a:rPr lang="tr-TR" dirty="0" smtClean="0">
                <a:solidFill>
                  <a:schemeClr val="bg1"/>
                </a:solidFill>
              </a:rPr>
              <a:t>			*HER YERDE HER YAŞTA SATRANÇ</a:t>
            </a:r>
          </a:p>
          <a:p>
            <a:pPr hangingPunct="0">
              <a:buNone/>
            </a:pPr>
            <a:r>
              <a:rPr lang="tr-TR" dirty="0" smtClean="0">
                <a:solidFill>
                  <a:schemeClr val="bg1"/>
                </a:solidFill>
              </a:rPr>
              <a:t>			*OKUR-YAZAR BULUŞUYOR</a:t>
            </a:r>
          </a:p>
          <a:p>
            <a:pPr hangingPunct="0">
              <a:buNone/>
            </a:pPr>
            <a:r>
              <a:rPr lang="tr-TR" dirty="0" smtClean="0">
                <a:solidFill>
                  <a:schemeClr val="bg1"/>
                </a:solidFill>
              </a:rPr>
              <a:t>			*İFTARDA BULUŞALIM</a:t>
            </a:r>
          </a:p>
          <a:p>
            <a:pPr hangingPunct="0">
              <a:buNone/>
            </a:pPr>
            <a:r>
              <a:rPr lang="tr-TR" dirty="0" smtClean="0">
                <a:solidFill>
                  <a:schemeClr val="bg1"/>
                </a:solidFill>
              </a:rPr>
              <a:t>			 (</a:t>
            </a:r>
            <a:r>
              <a:rPr lang="tr-TR" sz="2400" dirty="0" smtClean="0">
                <a:solidFill>
                  <a:schemeClr val="bg1"/>
                </a:solidFill>
              </a:rPr>
              <a:t>BAŞVURULAR YAPILMIŞ, OLURLAR 			  BEKLENİYOR</a:t>
            </a:r>
            <a:r>
              <a:rPr lang="tr-TR" dirty="0" smtClean="0">
                <a:solidFill>
                  <a:schemeClr val="bg1"/>
                </a:solidFill>
              </a:rPr>
              <a:t>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5134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</a:rPr>
              <a:t>2020-2021 EĞİTİM ÖĞRETİM YILI </a:t>
            </a:r>
            <a:br>
              <a:rPr lang="tr-TR" sz="3200" b="1" dirty="0" smtClean="0">
                <a:solidFill>
                  <a:schemeClr val="bg1"/>
                </a:solidFill>
              </a:rPr>
            </a:br>
            <a:r>
              <a:rPr lang="tr-TR" sz="3200" b="1" dirty="0" smtClean="0">
                <a:solidFill>
                  <a:schemeClr val="bg1"/>
                </a:solidFill>
              </a:rPr>
              <a:t>PROJE ÇALIŞMALARI</a:t>
            </a:r>
            <a:endParaRPr lang="tr-TR" sz="2800" dirty="0">
              <a:solidFill>
                <a:schemeClr val="bg1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hangingPunct="0"/>
            <a:endParaRPr lang="tr-TR" b="1" u="sng" dirty="0" smtClean="0"/>
          </a:p>
          <a:p>
            <a:pPr hangingPunct="0"/>
            <a:r>
              <a:rPr lang="tr-TR" b="1" u="sng" dirty="0" smtClean="0"/>
              <a:t>E TWİNNİNG</a:t>
            </a:r>
          </a:p>
          <a:p>
            <a:pPr hangingPunct="0">
              <a:buNone/>
            </a:pPr>
            <a:endParaRPr lang="tr-TR" b="1" u="sng" dirty="0" smtClean="0"/>
          </a:p>
          <a:p>
            <a:pPr hangingPunct="0">
              <a:buNone/>
            </a:pPr>
            <a:r>
              <a:rPr lang="tr-TR" dirty="0" smtClean="0"/>
              <a:t>      	    </a:t>
            </a:r>
            <a:r>
              <a:rPr lang="tr-TR" dirty="0" smtClean="0">
                <a:solidFill>
                  <a:schemeClr val="bg1"/>
                </a:solidFill>
              </a:rPr>
              <a:t>*FARKLI KÜLTÜRLER KUÇAKLAŞIYOR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</a:rPr>
              <a:t>2020-2021 EĞİTİM ÖĞRETİM YILI </a:t>
            </a:r>
            <a:br>
              <a:rPr lang="tr-TR" sz="3200" b="1" dirty="0" smtClean="0">
                <a:solidFill>
                  <a:schemeClr val="bg1"/>
                </a:solidFill>
              </a:rPr>
            </a:br>
            <a:r>
              <a:rPr lang="tr-TR" sz="3200" b="1" dirty="0" smtClean="0">
                <a:solidFill>
                  <a:schemeClr val="bg1"/>
                </a:solidFill>
              </a:rPr>
              <a:t>PROJE ÇALIŞMALARI</a:t>
            </a:r>
            <a:endParaRPr lang="tr-TR" sz="2800" dirty="0">
              <a:solidFill>
                <a:schemeClr val="bg1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/>
          <a:lstStyle/>
          <a:p>
            <a:pPr hangingPunct="0"/>
            <a:r>
              <a:rPr lang="tr-TR" sz="2800" b="1" u="sng" dirty="0" smtClean="0"/>
              <a:t>TÜBİTAK</a:t>
            </a:r>
          </a:p>
          <a:p>
            <a:pPr hangingPunct="0"/>
            <a:endParaRPr lang="tr-TR" dirty="0" smtClean="0"/>
          </a:p>
          <a:p>
            <a:pPr hangingPunct="0">
              <a:buNone/>
            </a:pPr>
            <a:r>
              <a:rPr lang="tr-TR" dirty="0" smtClean="0"/>
              <a:t>	 </a:t>
            </a:r>
            <a:r>
              <a:rPr lang="tr-TR" dirty="0" smtClean="0">
                <a:solidFill>
                  <a:schemeClr val="bg1"/>
                </a:solidFill>
              </a:rPr>
              <a:t>*4004: DOĞA BİLİM KONULU BAŞVURU YAPILDI.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   	 *4006: BAŞVURU YAPILDI.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6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FF0000"/>
                </a:solidFill>
              </a:rPr>
              <a:t>BEYAZ BAYRAK VE OKULUM TEMİZ BELGELERİ</a:t>
            </a:r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BELGELERİMİZ</a:t>
            </a:r>
            <a:endParaRPr lang="tr-TR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20888"/>
            <a:ext cx="259228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20888"/>
            <a:ext cx="468052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377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868346"/>
          </a:xfrm>
        </p:spPr>
        <p:txBody>
          <a:bodyPr/>
          <a:lstStyle/>
          <a:p>
            <a:pPr algn="ctr"/>
            <a:r>
              <a:rPr lang="tr-TR" b="1" dirty="0" smtClean="0">
                <a:solidFill>
                  <a:srgbClr val="FF0000"/>
                </a:solidFill>
              </a:rPr>
              <a:t>OKULUMUZ SINIFLARI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4" name="3 İçerik Yer Tutucusu" descr="20200512_1059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" y="1500174"/>
            <a:ext cx="9144032" cy="535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5542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rgbClr val="FF0000"/>
                </a:solidFill>
              </a:rPr>
              <a:t>OKULUMUZ SINIFLARI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4" name="3 İçerik Yer Tutucusu" descr="20200512_1100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737"/>
            <a:ext cx="9144000" cy="5429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10318"/>
            <a:ext cx="8229600" cy="1418484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MESLEK DERSLERİ ATÖLYESİ</a:t>
            </a:r>
            <a:br>
              <a:rPr lang="tr-TR" sz="4000" b="1" dirty="0" smtClean="0">
                <a:solidFill>
                  <a:srgbClr val="FF0000"/>
                </a:solidFill>
              </a:rPr>
            </a:br>
            <a:r>
              <a:rPr lang="tr-TR" sz="4000" b="1" dirty="0" smtClean="0">
                <a:solidFill>
                  <a:srgbClr val="FF0000"/>
                </a:solidFill>
              </a:rPr>
              <a:t>(KUR'AN I KERİM OKUMA ODASI)</a:t>
            </a:r>
            <a:endParaRPr lang="tr-TR" sz="4000" b="1" dirty="0">
              <a:solidFill>
                <a:srgbClr val="FF0000"/>
              </a:solidFill>
            </a:endParaRPr>
          </a:p>
        </p:txBody>
      </p:sp>
      <p:pic>
        <p:nvPicPr>
          <p:cNvPr id="6" name="5 İçerik Yer Tutucusu" descr="20200512_1122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934332"/>
            <a:ext cx="9144000" cy="49236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2844" y="785794"/>
            <a:ext cx="8715436" cy="5929354"/>
          </a:xfrm>
        </p:spPr>
        <p:txBody>
          <a:bodyPr>
            <a:normAutofit/>
          </a:bodyPr>
          <a:lstStyle/>
          <a:p>
            <a:pPr algn="ctr" hangingPunct="0">
              <a:buNone/>
            </a:pPr>
            <a:r>
              <a:rPr lang="tr-TR" b="1" dirty="0" smtClean="0">
                <a:solidFill>
                  <a:schemeClr val="bg1"/>
                </a:solidFill>
                <a:latin typeface="+mj-lt"/>
              </a:rPr>
              <a:t>I.BÖLÜM</a:t>
            </a:r>
            <a:endParaRPr lang="tr-TR" dirty="0" smtClean="0">
              <a:solidFill>
                <a:schemeClr val="bg1"/>
              </a:solidFill>
              <a:latin typeface="+mj-lt"/>
            </a:endParaRPr>
          </a:p>
          <a:p>
            <a:pPr hangingPunct="0">
              <a:buNone/>
            </a:pPr>
            <a:r>
              <a:rPr lang="tr-TR" b="1" dirty="0" smtClean="0">
                <a:solidFill>
                  <a:schemeClr val="bg1"/>
                </a:solidFill>
                <a:latin typeface="+mj-lt"/>
              </a:rPr>
              <a:t>                         </a:t>
            </a:r>
            <a:endParaRPr lang="tr-TR" dirty="0" smtClean="0">
              <a:solidFill>
                <a:schemeClr val="bg1"/>
              </a:solidFill>
              <a:latin typeface="+mj-lt"/>
            </a:endParaRPr>
          </a:p>
          <a:p>
            <a:pPr lvl="0" hangingPunct="0">
              <a:buNone/>
            </a:pPr>
            <a:r>
              <a:rPr lang="tr-TR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tr-TR" dirty="0" smtClean="0">
                <a:latin typeface="+mj-lt"/>
              </a:rPr>
              <a:t>Adres                 	</a:t>
            </a:r>
            <a:r>
              <a:rPr lang="tr-TR" b="1" dirty="0" smtClean="0">
                <a:latin typeface="+mj-lt"/>
              </a:rPr>
              <a:t>: </a:t>
            </a:r>
            <a:r>
              <a:rPr lang="tr-TR" b="1" dirty="0" err="1" smtClean="0">
                <a:latin typeface="+mj-lt"/>
              </a:rPr>
              <a:t>Fevzipaşa</a:t>
            </a:r>
            <a:r>
              <a:rPr lang="tr-TR" b="1" dirty="0" smtClean="0">
                <a:latin typeface="+mj-lt"/>
              </a:rPr>
              <a:t> mah. Mezarlık üstü küme           	                           evleri No:11   </a:t>
            </a:r>
            <a:r>
              <a:rPr lang="tr-TR" dirty="0" smtClean="0">
                <a:latin typeface="+mj-lt"/>
              </a:rPr>
              <a:t> </a:t>
            </a:r>
            <a:r>
              <a:rPr lang="tr-TR" b="1" dirty="0" smtClean="0">
                <a:latin typeface="+mj-lt"/>
              </a:rPr>
              <a:t>Söke/AYDIN</a:t>
            </a:r>
            <a:endParaRPr lang="tr-TR" dirty="0" smtClean="0">
              <a:latin typeface="+mj-lt"/>
            </a:endParaRPr>
          </a:p>
          <a:p>
            <a:pPr lvl="0" hangingPunct="0">
              <a:buNone/>
            </a:pPr>
            <a:r>
              <a:rPr lang="tr-TR" dirty="0" smtClean="0">
                <a:latin typeface="+mj-lt"/>
              </a:rPr>
              <a:t>	Telefon		</a:t>
            </a:r>
            <a:r>
              <a:rPr lang="tr-TR" b="1" dirty="0" smtClean="0">
                <a:latin typeface="+mj-lt"/>
              </a:rPr>
              <a:t>: 0256 518 86 85</a:t>
            </a:r>
            <a:endParaRPr lang="tr-TR" dirty="0" smtClean="0">
              <a:latin typeface="+mj-lt"/>
            </a:endParaRPr>
          </a:p>
          <a:p>
            <a:pPr lvl="0" hangingPunct="0">
              <a:buNone/>
            </a:pPr>
            <a:r>
              <a:rPr lang="tr-TR" dirty="0" smtClean="0">
                <a:latin typeface="+mj-lt"/>
              </a:rPr>
              <a:t>	</a:t>
            </a:r>
            <a:r>
              <a:rPr lang="tr-TR" dirty="0" err="1" smtClean="0">
                <a:latin typeface="+mj-lt"/>
              </a:rPr>
              <a:t>Fax</a:t>
            </a:r>
            <a:r>
              <a:rPr lang="tr-TR" dirty="0" smtClean="0">
                <a:latin typeface="+mj-lt"/>
              </a:rPr>
              <a:t>			</a:t>
            </a:r>
            <a:r>
              <a:rPr lang="tr-TR" b="1" dirty="0" smtClean="0">
                <a:latin typeface="+mj-lt"/>
              </a:rPr>
              <a:t>: 0256 518 86 85</a:t>
            </a:r>
            <a:endParaRPr lang="tr-TR" dirty="0" smtClean="0">
              <a:latin typeface="+mj-lt"/>
            </a:endParaRPr>
          </a:p>
          <a:p>
            <a:pPr lvl="0" hangingPunct="0">
              <a:buNone/>
            </a:pPr>
            <a:r>
              <a:rPr lang="tr-TR" dirty="0" smtClean="0">
                <a:latin typeface="+mj-lt"/>
              </a:rPr>
              <a:t>	Okul Müdürü	</a:t>
            </a:r>
            <a:r>
              <a:rPr lang="tr-TR" b="1" dirty="0" smtClean="0">
                <a:latin typeface="+mj-lt"/>
              </a:rPr>
              <a:t>: Mahmut CİVELEK</a:t>
            </a:r>
            <a:endParaRPr lang="tr-TR" dirty="0" smtClean="0">
              <a:latin typeface="+mj-lt"/>
            </a:endParaRPr>
          </a:p>
          <a:p>
            <a:pPr lvl="0" hangingPunct="0">
              <a:buNone/>
            </a:pPr>
            <a:r>
              <a:rPr lang="tr-TR" dirty="0" smtClean="0">
                <a:latin typeface="+mj-lt"/>
              </a:rPr>
              <a:t>	Okul Müdürü Tel   </a:t>
            </a:r>
            <a:r>
              <a:rPr lang="tr-TR" b="1" dirty="0" smtClean="0">
                <a:latin typeface="+mj-lt"/>
              </a:rPr>
              <a:t> : </a:t>
            </a:r>
            <a:r>
              <a:rPr lang="tr-TR" dirty="0" smtClean="0">
                <a:latin typeface="+mj-lt"/>
              </a:rPr>
              <a:t>5058965332</a:t>
            </a:r>
          </a:p>
          <a:p>
            <a:pPr lvl="0">
              <a:buNone/>
            </a:pPr>
            <a:r>
              <a:rPr lang="tr-TR" b="1" dirty="0" smtClean="0">
                <a:latin typeface="+mj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2432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642926"/>
            <a:ext cx="8229600" cy="857248"/>
          </a:xfrm>
        </p:spPr>
        <p:txBody>
          <a:bodyPr/>
          <a:lstStyle/>
          <a:p>
            <a:pPr algn="ctr"/>
            <a:r>
              <a:rPr lang="tr-TR" b="1" dirty="0" smtClean="0">
                <a:solidFill>
                  <a:srgbClr val="FF0000"/>
                </a:solidFill>
              </a:rPr>
              <a:t>OKULUMUZ MESCİDİ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4" name="3 İçerik Yer Tutucusu" descr="20200512_112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00175"/>
            <a:ext cx="9144000" cy="53578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20200512_112009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928686"/>
          </a:xfrm>
        </p:spPr>
        <p:txBody>
          <a:bodyPr/>
          <a:lstStyle/>
          <a:p>
            <a:pPr algn="ctr"/>
            <a:r>
              <a:rPr lang="tr-TR" b="1" dirty="0" smtClean="0">
                <a:solidFill>
                  <a:srgbClr val="FF0000"/>
                </a:solidFill>
              </a:rPr>
              <a:t>ABDEST ALMA LAVABOSU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6" name="5 İçerik Yer Tutucusu" descr="20200512_1121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00175"/>
            <a:ext cx="9144000" cy="53578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571488"/>
            <a:ext cx="8229600" cy="78581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rgbClr val="FF0000"/>
                </a:solidFill>
              </a:rPr>
              <a:t>KONFERANS SALONU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4" name="3 İçerik Yer Tutucusu" descr="20200512_1056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16406"/>
            <a:ext cx="9144000" cy="54415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20200512_1054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71472" y="703266"/>
            <a:ext cx="8229600" cy="1296974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>
                <a:solidFill>
                  <a:srgbClr val="FF0000"/>
                </a:solidFill>
              </a:rPr>
              <a:t>PANSİYON YEMEKHANESİ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VE MUTFAK LAVABO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4" name="3 İçerik Yer Tutucusu" descr="20200512_1117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928802"/>
            <a:ext cx="9144000" cy="49291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Lenovo\Downloads\20200512_1117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20200512_1118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1" cy="9144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pPr algn="ctr"/>
            <a:r>
              <a:rPr lang="tr-TR" dirty="0" smtClean="0">
                <a:solidFill>
                  <a:srgbClr val="FF0000"/>
                </a:solidFill>
              </a:rPr>
              <a:t>OKUL BAHÇESİ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4" name="3 İçerik Yer Tutucusu" descr="20200514_1202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736"/>
            <a:ext cx="9144000" cy="5429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20200514_1203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1142984"/>
            <a:ext cx="8229600" cy="5357850"/>
          </a:xfrm>
        </p:spPr>
        <p:txBody>
          <a:bodyPr>
            <a:normAutofit fontScale="70000" lnSpcReduction="20000"/>
          </a:bodyPr>
          <a:lstStyle/>
          <a:p>
            <a:pPr algn="ctr" hangingPunct="0">
              <a:buNone/>
            </a:pPr>
            <a:r>
              <a:rPr lang="tr-TR" b="1" dirty="0" smtClean="0"/>
              <a:t> </a:t>
            </a:r>
            <a:endParaRPr lang="tr-TR" dirty="0" smtClean="0"/>
          </a:p>
          <a:p>
            <a:pPr algn="ctr" hangingPunct="0">
              <a:buNone/>
            </a:pPr>
            <a:r>
              <a:rPr lang="tr-TR" b="1" dirty="0" smtClean="0"/>
              <a:t>			</a:t>
            </a:r>
            <a:r>
              <a:rPr lang="tr-TR" b="1" dirty="0" smtClean="0">
                <a:solidFill>
                  <a:schemeClr val="bg1"/>
                </a:solidFill>
              </a:rPr>
              <a:t>II. BÖLÜM     </a:t>
            </a:r>
            <a:r>
              <a:rPr lang="tr-TR" b="1" dirty="0" smtClean="0"/>
              <a:t>                                                    </a:t>
            </a:r>
            <a:endParaRPr lang="tr-TR" dirty="0" smtClean="0"/>
          </a:p>
          <a:p>
            <a:pPr hangingPunct="0">
              <a:buNone/>
            </a:pPr>
            <a:endParaRPr lang="tr-TR" b="1" dirty="0" smtClean="0"/>
          </a:p>
          <a:p>
            <a:pPr hangingPunct="0">
              <a:buNone/>
            </a:pPr>
            <a:r>
              <a:rPr lang="tr-T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tr-T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Okulun Tarihçesi :</a:t>
            </a:r>
          </a:p>
          <a:p>
            <a:pPr hangingPunct="0">
              <a:buNone/>
            </a:pPr>
            <a:r>
              <a:rPr lang="tr-TR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tr-TR" sz="2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         *    </a:t>
            </a:r>
            <a:r>
              <a:rPr lang="tr-T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Okul binası 2004 yılında yapılmış ve özel bir kolej iken 2016 yılında bakanlığımıza tescil </a:t>
            </a:r>
            <a:r>
              <a:rPr lang="tr-TR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edilmiştir.</a:t>
            </a:r>
          </a:p>
          <a:p>
            <a:pPr hangingPunct="0">
              <a:buNone/>
            </a:pPr>
            <a:endParaRPr lang="tr-TR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hangingPunct="0">
              <a:buNone/>
            </a:pPr>
            <a:r>
              <a:rPr lang="tr-TR" sz="23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tr-TR" sz="31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tr-TR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* 02/04/2019 tarihinde </a:t>
            </a: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Fen ve Sosyal Bilimler Programı uygulayan (</a:t>
            </a:r>
            <a:r>
              <a:rPr lang="tr-TR" sz="3000" dirty="0" smtClean="0">
                <a:latin typeface="Times New Roman" pitchFamily="18" charset="0"/>
                <a:cs typeface="Times New Roman" pitchFamily="18" charset="0"/>
              </a:rPr>
              <a:t>Proje</a:t>
            </a: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tr-TR" sz="3000" dirty="0" smtClean="0">
                <a:latin typeface="Times New Roman" pitchFamily="18" charset="0"/>
                <a:cs typeface="Times New Roman" pitchFamily="18" charset="0"/>
              </a:rPr>
              <a:t>AİHL</a:t>
            </a: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olmuştur.</a:t>
            </a:r>
          </a:p>
          <a:p>
            <a:pPr algn="just" hangingPunct="0">
              <a:buNone/>
            </a:pPr>
            <a:endParaRPr lang="tr-TR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 hangingPunct="0">
              <a:buNone/>
            </a:pPr>
            <a:r>
              <a:rPr lang="tr-TR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         * </a:t>
            </a:r>
            <a:r>
              <a:rPr lang="tr-T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Okulumuz  155 kişilik  pansiyona sahip </a:t>
            </a:r>
            <a:r>
              <a:rPr lang="tr-TR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,</a:t>
            </a:r>
            <a:r>
              <a:rPr lang="tr-TR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SINAVLA</a:t>
            </a:r>
            <a:r>
              <a:rPr lang="tr-TR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tr-T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öğrenci alan </a:t>
            </a:r>
            <a:r>
              <a:rPr lang="tr-TR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Fen ve Sosyal Bilimler Programı uygulayan Proje okuludur.</a:t>
            </a:r>
            <a:endParaRPr lang="tr-TR" sz="2800" dirty="0">
              <a:latin typeface="Times New Roman" pitchFamily="18" charset="0"/>
              <a:cs typeface="Times New Roman" pitchFamily="18" charset="0"/>
            </a:endParaRPr>
          </a:p>
          <a:p>
            <a:pPr algn="just" hangingPunct="0">
              <a:buNone/>
            </a:pPr>
            <a:endParaRPr lang="tr-TR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 hangingPunct="0">
              <a:buNone/>
            </a:pPr>
            <a:endParaRPr lang="tr-TR" sz="2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tr-TR" sz="29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tr-TR" sz="2300" dirty="0" smtClean="0"/>
          </a:p>
          <a:p>
            <a:pPr hangingPunct="0">
              <a:buNone/>
            </a:pPr>
            <a:endParaRPr lang="tr-TR" sz="2300" dirty="0" smtClean="0"/>
          </a:p>
          <a:p>
            <a:pPr hangingPunct="0">
              <a:buNone/>
            </a:pPr>
            <a:r>
              <a:rPr lang="tr-TR" sz="2300" dirty="0" smtClean="0"/>
              <a:t>		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8960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68346"/>
          </a:xfrm>
        </p:spPr>
        <p:txBody>
          <a:bodyPr>
            <a:normAutofit/>
          </a:bodyPr>
          <a:lstStyle/>
          <a:p>
            <a:pPr algn="ctr"/>
            <a:r>
              <a:rPr lang="tr-TR" dirty="0" smtClean="0">
                <a:solidFill>
                  <a:srgbClr val="FF0000"/>
                </a:solidFill>
              </a:rPr>
              <a:t>VOLEYBOL SAHASI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6" name="5 İçerik Yer Tutucusu" descr="20200512_1038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821649" y="-464351"/>
            <a:ext cx="5500702" cy="914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57158" y="500042"/>
            <a:ext cx="8229600" cy="868346"/>
          </a:xfrm>
        </p:spPr>
        <p:txBody>
          <a:bodyPr/>
          <a:lstStyle/>
          <a:p>
            <a:pPr algn="ctr"/>
            <a:r>
              <a:rPr lang="tr-TR" dirty="0" smtClean="0">
                <a:solidFill>
                  <a:srgbClr val="FF0000"/>
                </a:solidFill>
              </a:rPr>
              <a:t>BASKETBOL SAHASI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4" name="3 İçerik Yer Tutucusu" descr="20200512_1038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9144000" cy="55007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HALI SAHA</a:t>
            </a:r>
            <a:endParaRPr lang="tr-TR" dirty="0"/>
          </a:p>
        </p:txBody>
      </p:sp>
      <p:pic>
        <p:nvPicPr>
          <p:cNvPr id="4" name="3 İçerik Yer Tutucusu" descr="20200514_120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20200514_1201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\Desktop\WEB SİTESİ DÖKÜMAN\satranç turnuvası\‎Hasan kişisinden fotoğra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7" y="0"/>
            <a:ext cx="4429124" cy="3357562"/>
          </a:xfrm>
          <a:prstGeom prst="rect">
            <a:avLst/>
          </a:prstGeom>
          <a:noFill/>
        </p:spPr>
      </p:pic>
      <p:pic>
        <p:nvPicPr>
          <p:cNvPr id="1027" name="Picture 3" descr="C:\Users\m\Desktop\WEB SİTESİ DÖKÜMAN\proje foto\her yerde satranç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4733924" cy="3357562"/>
          </a:xfrm>
          <a:prstGeom prst="rect">
            <a:avLst/>
          </a:prstGeom>
          <a:noFill/>
        </p:spPr>
      </p:pic>
      <p:pic>
        <p:nvPicPr>
          <p:cNvPr id="1028" name="Picture 4" descr="C:\Users\m\Desktop\WEB SİTESİ DÖKÜMAN\proje foto\protokol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7562"/>
            <a:ext cx="4714876" cy="3500438"/>
          </a:xfrm>
          <a:prstGeom prst="rect">
            <a:avLst/>
          </a:prstGeom>
          <a:noFill/>
        </p:spPr>
      </p:pic>
      <p:pic>
        <p:nvPicPr>
          <p:cNvPr id="1029" name="Picture 5" descr="C:\Users\m\Desktop\WEB SİTESİ DÖKÜMAN\yavuz kılıç\prof\IMG-20200114-WA00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357562"/>
            <a:ext cx="4429124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\Desktop\IMG_20200220_1023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4876" cy="3500438"/>
          </a:xfrm>
          <a:prstGeom prst="rect">
            <a:avLst/>
          </a:prstGeom>
          <a:noFill/>
        </p:spPr>
      </p:pic>
      <p:pic>
        <p:nvPicPr>
          <p:cNvPr id="2051" name="Picture 3" descr="C:\Users\m\Desktop\IMG_20191108_143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00439"/>
            <a:ext cx="4500562" cy="3357562"/>
          </a:xfrm>
          <a:prstGeom prst="rect">
            <a:avLst/>
          </a:prstGeom>
          <a:noFill/>
        </p:spPr>
      </p:pic>
      <p:pic>
        <p:nvPicPr>
          <p:cNvPr id="2052" name="Picture 4" descr="C:\Users\m\Desktop\IMG-20191127-WA00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0"/>
            <a:ext cx="4429124" cy="3500438"/>
          </a:xfrm>
          <a:prstGeom prst="rect">
            <a:avLst/>
          </a:prstGeom>
          <a:noFill/>
        </p:spPr>
      </p:pic>
      <p:pic>
        <p:nvPicPr>
          <p:cNvPr id="2053" name="Picture 5" descr="C:\Users\m\Desktop\IMG-20200303-WA00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00438"/>
            <a:ext cx="4691042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35798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tr-TR" sz="2800" b="1" dirty="0" smtClean="0"/>
          </a:p>
          <a:p>
            <a:pPr algn="ctr">
              <a:buNone/>
            </a:pPr>
            <a:endParaRPr lang="tr-TR" sz="2800" b="1" dirty="0" smtClean="0"/>
          </a:p>
          <a:p>
            <a:pPr algn="ctr">
              <a:buNone/>
            </a:pPr>
            <a:endParaRPr lang="tr-TR" sz="2800" b="1" dirty="0"/>
          </a:p>
          <a:p>
            <a:pPr algn="ctr">
              <a:buNone/>
            </a:pPr>
            <a:r>
              <a:rPr lang="tr-TR" sz="2800" b="1" dirty="0" smtClean="0"/>
              <a:t>ŞEHİT </a:t>
            </a:r>
            <a:r>
              <a:rPr lang="tr-TR" sz="2800" b="1" dirty="0" smtClean="0"/>
              <a:t>FARUK DEMİR</a:t>
            </a:r>
          </a:p>
          <a:p>
            <a:pPr algn="ctr">
              <a:buNone/>
            </a:pPr>
            <a:r>
              <a:rPr lang="tr-TR" sz="2800" b="1" dirty="0" smtClean="0"/>
              <a:t>   ANADOLU İMAM HATİP LİSESİ</a:t>
            </a:r>
            <a:r>
              <a:rPr lang="tr-TR" dirty="0" smtClean="0"/>
              <a:t>	</a:t>
            </a:r>
            <a:r>
              <a:rPr lang="tr-TR" b="1" dirty="0" smtClean="0"/>
              <a:t>                </a:t>
            </a:r>
          </a:p>
          <a:p>
            <a:pPr algn="ctr">
              <a:buNone/>
            </a:pPr>
            <a:endParaRPr lang="tr-TR" b="1" dirty="0" smtClean="0"/>
          </a:p>
          <a:p>
            <a:pPr algn="ctr">
              <a:buNone/>
            </a:pPr>
            <a:endParaRPr lang="tr-TR" b="1" dirty="0" smtClean="0"/>
          </a:p>
          <a:p>
            <a:pPr algn="ctr">
              <a:buNone/>
            </a:pPr>
            <a:endParaRPr lang="tr-TR" b="1" dirty="0" smtClean="0"/>
          </a:p>
          <a:p>
            <a:pPr algn="ctr">
              <a:buNone/>
            </a:pPr>
            <a:endParaRPr lang="tr-TR" b="1" dirty="0" smtClean="0"/>
          </a:p>
          <a:p>
            <a:pPr algn="ctr">
              <a:buNone/>
            </a:pPr>
            <a:endParaRPr lang="tr-TR" b="1" dirty="0" smtClean="0"/>
          </a:p>
          <a:p>
            <a:pPr algn="ctr">
              <a:buNone/>
            </a:pPr>
            <a:endParaRPr lang="tr-TR" b="1" dirty="0" smtClean="0"/>
          </a:p>
          <a:p>
            <a:pPr algn="ctr">
              <a:buNone/>
            </a:pPr>
            <a:endParaRPr lang="tr-TR" b="1" dirty="0" smtClean="0"/>
          </a:p>
          <a:p>
            <a:pPr algn="ctr"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35798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tr-TR" sz="2800" b="1" dirty="0" smtClean="0"/>
          </a:p>
          <a:p>
            <a:pPr algn="ctr">
              <a:buNone/>
            </a:pPr>
            <a:endParaRPr lang="tr-TR" sz="2800" b="1" dirty="0" smtClean="0"/>
          </a:p>
          <a:p>
            <a:pPr algn="ctr">
              <a:buNone/>
            </a:pPr>
            <a:endParaRPr lang="tr-TR" b="1" dirty="0" smtClean="0"/>
          </a:p>
          <a:p>
            <a:pPr algn="ctr">
              <a:buNone/>
            </a:pPr>
            <a:endParaRPr lang="tr-TR" b="1" dirty="0" smtClean="0"/>
          </a:p>
          <a:p>
            <a:pPr algn="ctr">
              <a:buNone/>
            </a:pPr>
            <a:r>
              <a:rPr lang="tr-TR" sz="2800" b="1" dirty="0" smtClean="0"/>
              <a:t>ZAMANINIZI </a:t>
            </a:r>
            <a:r>
              <a:rPr lang="tr-TR" sz="2800" b="1" dirty="0" smtClean="0"/>
              <a:t>AYIRDIĞINIZ </a:t>
            </a:r>
            <a:r>
              <a:rPr lang="tr-TR" sz="2800" b="1" smtClean="0"/>
              <a:t>İÇİN </a:t>
            </a:r>
            <a:r>
              <a:rPr lang="tr-TR" sz="2800" b="1" smtClean="0"/>
              <a:t>                  TEŞEKKÜR </a:t>
            </a:r>
            <a:r>
              <a:rPr lang="tr-TR" sz="2800" b="1" dirty="0" smtClean="0"/>
              <a:t>EDERİZ.</a:t>
            </a:r>
          </a:p>
          <a:p>
            <a:pPr algn="ctr">
              <a:buNone/>
            </a:pPr>
            <a:endParaRPr lang="tr-TR" b="1" dirty="0" smtClean="0"/>
          </a:p>
          <a:p>
            <a:pPr algn="ctr">
              <a:buNone/>
            </a:pPr>
            <a:r>
              <a:rPr lang="tr-TR" b="1" dirty="0" smtClean="0"/>
              <a:t>                                              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3342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699792" y="1988840"/>
            <a:ext cx="6264696" cy="3168352"/>
          </a:xfrm>
          <a:solidFill>
            <a:schemeClr val="accent1">
              <a:lumMod val="60000"/>
              <a:lumOff val="40000"/>
            </a:schemeClr>
          </a:solidFill>
          <a:ln w="127000">
            <a:solidFill>
              <a:schemeClr val="tx2">
                <a:lumMod val="60000"/>
                <a:lumOff val="40000"/>
                <a:alpha val="8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>
              <a:buNone/>
            </a:pPr>
            <a:endParaRPr lang="tr-TR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tr-TR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Öz değer ve kültürümüzü benimsemiş sevgi ve saygı çerçevesinde yüksek karakterli, nitelikli ve inançlı, çağı takip eden insanlar yetiştirmek.</a:t>
            </a:r>
          </a:p>
          <a:p>
            <a:endParaRPr lang="tr-TR" dirty="0"/>
          </a:p>
        </p:txBody>
      </p:sp>
      <p:pic>
        <p:nvPicPr>
          <p:cNvPr id="4" name="3 Resi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83" y="2924944"/>
            <a:ext cx="2563870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30677"/>
            <a:ext cx="2537187" cy="220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9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411759" y="2642802"/>
            <a:ext cx="6489037" cy="3151252"/>
          </a:xfrm>
          <a:solidFill>
            <a:schemeClr val="accent1">
              <a:lumMod val="60000"/>
              <a:lumOff val="40000"/>
            </a:schemeClr>
          </a:solidFill>
          <a:ln w="127000">
            <a:solidFill>
              <a:schemeClr val="tx2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tr-TR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*Kurumsal kimlik </a:t>
            </a:r>
          </a:p>
          <a:p>
            <a:pPr algn="just">
              <a:buNone/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     *Çözüm odaklı bir kurum.</a:t>
            </a:r>
          </a:p>
          <a:p>
            <a:pPr algn="just">
              <a:buNone/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     *Hayatı yorumlayabilen </a:t>
            </a: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sorumlu,ahlaklı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just">
              <a:buNone/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       ve  </a:t>
            </a: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inaçlı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bireyler</a:t>
            </a:r>
          </a:p>
        </p:txBody>
      </p:sp>
      <p:pic>
        <p:nvPicPr>
          <p:cNvPr id="4" name="3 Resi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4" y="2636912"/>
            <a:ext cx="2347913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85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564904"/>
            <a:ext cx="8258204" cy="3221550"/>
          </a:xfr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 hangingPunct="0">
              <a:buNone/>
            </a:pPr>
            <a:endParaRPr lang="tr-TR" dirty="0" smtClean="0"/>
          </a:p>
          <a:p>
            <a:pPr hangingPunct="0">
              <a:buNone/>
            </a:pPr>
            <a:r>
              <a:rPr lang="tr-TR" sz="3600" b="1" u="sng" dirty="0" smtClean="0">
                <a:solidFill>
                  <a:srgbClr val="C00000"/>
                </a:solidFill>
              </a:rPr>
              <a:t>NİHAİ  HEDEFİMİZ</a:t>
            </a:r>
          </a:p>
          <a:p>
            <a:pPr algn="ctr" hangingPunct="0">
              <a:buNone/>
            </a:pPr>
            <a:endParaRPr lang="tr-TR" sz="32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hangingPunct="0">
              <a:buNone/>
            </a:pPr>
            <a:r>
              <a:rPr lang="tr-T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	</a:t>
            </a:r>
            <a:r>
              <a:rPr lang="tr-TR" sz="2400" dirty="0" smtClean="0">
                <a:solidFill>
                  <a:schemeClr val="bg1"/>
                </a:solidFill>
              </a:rPr>
              <a:t>	</a:t>
            </a:r>
            <a:r>
              <a:rPr lang="tr-TR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*</a:t>
            </a:r>
            <a:r>
              <a:rPr lang="tr-TR" sz="2400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</a:rPr>
              <a:t>Bizi muasır  medeniyetler  seviyesine  çıkaracak;     teknolojiyi  takip eden, değer  yargılarına  önem veren,  gelişime  açık,  girişimci, bayrağını , vatanını  ve  miletini  seven  inançlı  nesiller  yetiştirmektir.</a:t>
            </a:r>
            <a:endParaRPr lang="tr-TR" dirty="0" smtClean="0">
              <a:ln w="18000">
                <a:noFill/>
                <a:prstDash val="solid"/>
                <a:miter lim="800000"/>
              </a:ln>
              <a:solidFill>
                <a:schemeClr val="bg1"/>
              </a:solidFill>
            </a:endParaRPr>
          </a:p>
          <a:p>
            <a:pPr>
              <a:buNone/>
            </a:pPr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2347913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82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857496"/>
            <a:ext cx="8229600" cy="2857520"/>
          </a:xfrm>
        </p:spPr>
        <p:txBody>
          <a:bodyPr>
            <a:normAutofit/>
          </a:bodyPr>
          <a:lstStyle/>
          <a:p>
            <a:pPr>
              <a:buNone/>
            </a:pPr>
            <a:endParaRPr lang="tr-TR" b="1" dirty="0" smtClean="0"/>
          </a:p>
          <a:p>
            <a:pPr>
              <a:buNone/>
            </a:pPr>
            <a:r>
              <a:rPr lang="tr-TR" b="1" dirty="0" smtClean="0"/>
              <a:t> 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Okulumuzda  9 </a:t>
            </a:r>
            <a:r>
              <a:rPr lang="tr-TR" dirty="0" err="1" smtClean="0">
                <a:solidFill>
                  <a:schemeClr val="bg1"/>
                </a:solidFill>
              </a:rPr>
              <a:t>vge</a:t>
            </a:r>
            <a:r>
              <a:rPr lang="tr-TR" dirty="0" smtClean="0">
                <a:solidFill>
                  <a:schemeClr val="bg1"/>
                </a:solidFill>
              </a:rPr>
              <a:t> 10 sınıf düzeyinde 4 şubede toplam 65 öğrenciye  hizmet vermektedir.</a:t>
            </a:r>
            <a:r>
              <a:rPr lang="tr-TR" dirty="0" smtClean="0"/>
              <a:t>			       </a:t>
            </a:r>
          </a:p>
          <a:p>
            <a:pPr>
              <a:buNone/>
            </a:pPr>
            <a:endParaRPr lang="tr-TR" dirty="0" smtClean="0"/>
          </a:p>
        </p:txBody>
      </p:sp>
      <p:pic>
        <p:nvPicPr>
          <p:cNvPr id="20484" name="Picture 4" descr="HASAN PEKEDİS - 31.01.2020 - 31-01-2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20688"/>
            <a:ext cx="2655917" cy="2629276"/>
          </a:xfrm>
          <a:prstGeom prst="rect">
            <a:avLst/>
          </a:prstGeom>
          <a:noFill/>
        </p:spPr>
      </p:pic>
      <p:pic>
        <p:nvPicPr>
          <p:cNvPr id="20488" name="Picture 8" descr="HASAN PEKEDİS - 22.01.2020 - 22-01-20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9615" y="678220"/>
            <a:ext cx="2643174" cy="2571744"/>
          </a:xfrm>
          <a:prstGeom prst="rect">
            <a:avLst/>
          </a:prstGeom>
          <a:noFill/>
        </p:spPr>
      </p:pic>
      <p:pic>
        <p:nvPicPr>
          <p:cNvPr id="20490" name="Picture 10" descr="HALİL ERTEK - 03.11.2017 - 03-11-20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4513" y="692126"/>
            <a:ext cx="3357587" cy="2557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585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357158" y="3143249"/>
            <a:ext cx="83251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tr-TR" sz="2400" b="1" dirty="0" smtClean="0">
                <a:solidFill>
                  <a:prstClr val="black"/>
                </a:solidFill>
                <a:latin typeface="Calibri"/>
              </a:rPr>
              <a:t>Fen ve Sosyal bilimler programı uygulayan  okulumuz ; mezun vermemiştir.</a:t>
            </a:r>
          </a:p>
          <a:p>
            <a:endParaRPr lang="tr-TR" b="1" dirty="0" smtClean="0">
              <a:solidFill>
                <a:prstClr val="black"/>
              </a:solidFill>
              <a:latin typeface="Calibri"/>
            </a:endParaRPr>
          </a:p>
          <a:p>
            <a:endParaRPr lang="tr-TR" b="1" dirty="0" smtClean="0">
              <a:solidFill>
                <a:prstClr val="black"/>
              </a:solidFill>
              <a:latin typeface="Calibri"/>
            </a:endParaRPr>
          </a:p>
          <a:p>
            <a:endParaRPr lang="tr-T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410" name="Picture 2" descr="Mezuniyet Kep ve Cübbesi Yetişkin Fiyatı - Taksit Seçenekle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0"/>
            <a:ext cx="3571875" cy="2714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772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428736"/>
            <a:ext cx="8229600" cy="785818"/>
          </a:xfrm>
        </p:spPr>
        <p:txBody>
          <a:bodyPr>
            <a:noAutofit/>
          </a:bodyPr>
          <a:lstStyle/>
          <a:p>
            <a:pPr lvl="0" algn="ctr" hangingPunct="0"/>
            <a:r>
              <a:rPr lang="tr-TR" sz="3200" b="1" dirty="0" smtClean="0">
                <a:solidFill>
                  <a:schemeClr val="bg1"/>
                </a:solidFill>
              </a:rPr>
              <a:t>Kültürel ve Sportif Yarışmalara İlişkin Dereceler</a:t>
            </a:r>
            <a:endParaRPr lang="tr-TR" sz="32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500035" y="2357430"/>
          <a:ext cx="8176422" cy="2871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5474"/>
                <a:gridCol w="2725474"/>
                <a:gridCol w="2725474"/>
              </a:tblGrid>
              <a:tr h="957257">
                <a:tc>
                  <a:txBody>
                    <a:bodyPr/>
                    <a:lstStyle/>
                    <a:p>
                      <a:r>
                        <a:rPr kumimoji="0" lang="tr-T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Okulun Katıldığı Yarışmalar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tr-T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Alınan İlçe Derecesi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tr-T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Alınan İl Derecesi</a:t>
                      </a:r>
                      <a:endParaRPr lang="tr-TR" dirty="0"/>
                    </a:p>
                  </a:txBody>
                  <a:tcPr/>
                </a:tc>
              </a:tr>
              <a:tr h="957257">
                <a:tc>
                  <a:txBody>
                    <a:bodyPr/>
                    <a:lstStyle/>
                    <a:p>
                      <a:r>
                        <a:rPr lang="tr-TR" dirty="0" smtClean="0"/>
                        <a:t>İl  Hutbe Okuma Yarışma</a:t>
                      </a:r>
                      <a:r>
                        <a:rPr lang="tr-TR" sz="1800" dirty="0" smtClean="0"/>
                        <a:t>s</a:t>
                      </a:r>
                      <a:r>
                        <a:rPr lang="tr-TR" dirty="0" smtClean="0"/>
                        <a:t>ı </a:t>
                      </a:r>
                      <a:r>
                        <a:rPr lang="tr-TR" sz="1800" dirty="0" smtClean="0"/>
                        <a:t>(2019-2020)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/>
                        <a:t>1</a:t>
                      </a:r>
                      <a:r>
                        <a:rPr lang="tr-TR" dirty="0" smtClean="0"/>
                        <a:t>. </a:t>
                      </a:r>
                      <a:r>
                        <a:rPr lang="tr-TR" dirty="0" err="1" smtClean="0"/>
                        <a:t>lik</a:t>
                      </a:r>
                      <a:endParaRPr lang="tr-TR" dirty="0"/>
                    </a:p>
                  </a:txBody>
                  <a:tcPr/>
                </a:tc>
              </a:tr>
              <a:tr h="9572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İl Ferdi Judo </a:t>
                      </a:r>
                      <a:r>
                        <a:rPr lang="tr-TR" dirty="0" err="1" smtClean="0"/>
                        <a:t>Müabaka</a:t>
                      </a:r>
                      <a:r>
                        <a:rPr lang="tr-TR" sz="1800" dirty="0" err="1" smtClean="0"/>
                        <a:t>s</a:t>
                      </a:r>
                      <a:r>
                        <a:rPr lang="tr-TR" dirty="0" err="1" smtClean="0"/>
                        <a:t>ı</a:t>
                      </a:r>
                      <a:r>
                        <a:rPr lang="tr-TR" dirty="0" smtClean="0"/>
                        <a:t> </a:t>
                      </a:r>
                      <a:r>
                        <a:rPr lang="tr-TR" sz="1800" dirty="0" smtClean="0"/>
                        <a:t>(2019-2020)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3. lük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Dikdörtgen"/>
          <p:cNvSpPr/>
          <p:nvPr/>
        </p:nvSpPr>
        <p:spPr>
          <a:xfrm>
            <a:off x="1714480" y="785794"/>
            <a:ext cx="4572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prstClr val="black"/>
                </a:solidFill>
              </a:rPr>
              <a:t>V.BÖLÜM</a:t>
            </a:r>
            <a:endParaRPr lang="tr-TR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23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1942</TotalTime>
  <Words>225</Words>
  <Application>Microsoft Office PowerPoint</Application>
  <PresentationFormat>Ekran Gösterisi (4:3)</PresentationFormat>
  <Paragraphs>119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15</vt:i4>
      </vt:variant>
      <vt:variant>
        <vt:lpstr>Slayt Başlıkları</vt:lpstr>
      </vt:variant>
      <vt:variant>
        <vt:i4>37</vt:i4>
      </vt:variant>
    </vt:vector>
  </HeadingPairs>
  <TitlesOfParts>
    <vt:vector size="52" baseType="lpstr">
      <vt:lpstr>Akış</vt:lpstr>
      <vt:lpstr>1_Akış</vt:lpstr>
      <vt:lpstr>2_Akış</vt:lpstr>
      <vt:lpstr>3_Akış</vt:lpstr>
      <vt:lpstr>4_Akış</vt:lpstr>
      <vt:lpstr>5_Akış</vt:lpstr>
      <vt:lpstr>6_Akış</vt:lpstr>
      <vt:lpstr>7_Akış</vt:lpstr>
      <vt:lpstr>9_Akış</vt:lpstr>
      <vt:lpstr>8_Akış</vt:lpstr>
      <vt:lpstr>10_Akış</vt:lpstr>
      <vt:lpstr>11_Akış</vt:lpstr>
      <vt:lpstr>12_Akış</vt:lpstr>
      <vt:lpstr>13_Akış</vt:lpstr>
      <vt:lpstr>14_Akış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Kültürel ve Sportif Yarışmalara İlişkin Dereceler</vt:lpstr>
      <vt:lpstr>2019-2020 EĞİTİM ÖĞRETİM YILI  PROJE ÇALIŞMALARI</vt:lpstr>
      <vt:lpstr>2019-2020 EĞİTİM ÖĞRETİM YILI  PROJE ÇALIŞMALARI</vt:lpstr>
      <vt:lpstr>2019-2020 EĞİTİM ÖĞRETİM YILI  PROJE ÇALIŞMALARI</vt:lpstr>
      <vt:lpstr>2020-2021 EĞİTİM ÖĞRETİM YILI  PROJE ÇALIŞMALARI</vt:lpstr>
      <vt:lpstr>2020-2021 EĞİTİM ÖĞRETİM YILI  PROJE ÇALIŞMALARI</vt:lpstr>
      <vt:lpstr>2020-2021 EĞİTİM ÖĞRETİM YILI  PROJE ÇALIŞMALARI</vt:lpstr>
      <vt:lpstr>BEYAZ BAYRAK VE OKULUM TEMİZ BELGELERİ</vt:lpstr>
      <vt:lpstr>OKULUMUZ SINIFLARI</vt:lpstr>
      <vt:lpstr>OKULUMUZ SINIFLARI</vt:lpstr>
      <vt:lpstr>MESLEK DERSLERİ ATÖLYESİ (KUR'AN I KERİM OKUMA ODASI)</vt:lpstr>
      <vt:lpstr>OKULUMUZ MESCİDİ</vt:lpstr>
      <vt:lpstr>PowerPoint Sunusu</vt:lpstr>
      <vt:lpstr>ABDEST ALMA LAVABOSU</vt:lpstr>
      <vt:lpstr>KONFERANS SALONU</vt:lpstr>
      <vt:lpstr>PowerPoint Sunusu</vt:lpstr>
      <vt:lpstr>PANSİYON YEMEKHANESİ  VE MUTFAK LAVABO</vt:lpstr>
      <vt:lpstr>PowerPoint Sunusu</vt:lpstr>
      <vt:lpstr>PowerPoint Sunusu</vt:lpstr>
      <vt:lpstr>OKUL BAHÇESİ</vt:lpstr>
      <vt:lpstr>PowerPoint Sunusu</vt:lpstr>
      <vt:lpstr>VOLEYBOL SAHASI</vt:lpstr>
      <vt:lpstr>BASKETBOL SAHASI</vt:lpstr>
      <vt:lpstr>HALI SAHA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ŞEHİT FARUK DEMİR  ANADOLU İMAM HATİP LİSESİ</dc:title>
  <dc:creator>Lenovo</dc:creator>
  <cp:lastModifiedBy>Windows Kullanıcısı</cp:lastModifiedBy>
  <cp:revision>97</cp:revision>
  <dcterms:created xsi:type="dcterms:W3CDTF">2020-05-12T07:21:18Z</dcterms:created>
  <dcterms:modified xsi:type="dcterms:W3CDTF">2021-04-03T10:37:04Z</dcterms:modified>
</cp:coreProperties>
</file>